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58" r:id="rId5"/>
    <p:sldId id="263" r:id="rId6"/>
    <p:sldId id="262" r:id="rId7"/>
    <p:sldId id="265" r:id="rId8"/>
    <p:sldId id="259" r:id="rId9"/>
    <p:sldId id="264" r:id="rId10"/>
    <p:sldId id="261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7" name="Łącznik prosty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l-PL"/>
              <a:t>Kliknij ikonę, aby dodać obraz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advClick="0" advTm="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B8E4680-A35A-47DF-B8FB-88877130AE02}" type="datetimeFigureOut">
              <a:rPr lang="pl-PL" smtClean="0"/>
              <a:t>27.09.2016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B5193A2-DC9B-4C43-ACCA-ADBECC35C016}" type="slidenum">
              <a:rPr lang="pl-PL" smtClean="0"/>
              <a:t>‹#›</a:t>
            </a:fld>
            <a:endParaRPr lang="pl-PL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advClick="0" advTm="5000">
    <p:dissolv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7544" y="4653136"/>
            <a:ext cx="8305800" cy="1143000"/>
          </a:xfrm>
        </p:spPr>
        <p:txBody>
          <a:bodyPr/>
          <a:lstStyle/>
          <a:p>
            <a:r>
              <a:rPr lang="pl-PL" dirty="0"/>
              <a:t>Natalia Kożuch &amp; Marcin </a:t>
            </a:r>
            <a:r>
              <a:rPr lang="pl-PL" dirty="0" err="1"/>
              <a:t>Sosialuk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67544" y="2780928"/>
            <a:ext cx="8305800" cy="1981200"/>
          </a:xfrm>
        </p:spPr>
        <p:txBody>
          <a:bodyPr/>
          <a:lstStyle/>
          <a:p>
            <a:r>
              <a:rPr lang="pl-PL" dirty="0"/>
              <a:t>Adam Mickiewicz</a:t>
            </a:r>
          </a:p>
        </p:txBody>
      </p:sp>
      <p:pic>
        <p:nvPicPr>
          <p:cNvPr id="4" name="Obraz 3" descr="adam_mickiewicz_east_new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412776"/>
            <a:ext cx="2028825" cy="2476500"/>
          </a:xfrm>
          <a:prstGeom prst="rect">
            <a:avLst/>
          </a:prstGeom>
        </p:spPr>
      </p:pic>
    </p:spTree>
  </p:cSld>
  <p:clrMapOvr>
    <a:masterClrMapping/>
  </p:clrMapOvr>
  <p:transition advClick="0" advTm="5000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pl-PL" sz="8000" dirty="0" err="1"/>
              <a:t>Thanks</a:t>
            </a:r>
            <a:r>
              <a:rPr lang="pl-PL" sz="8000" dirty="0"/>
              <a:t> </a:t>
            </a:r>
            <a:r>
              <a:rPr lang="pl-PL" sz="8000" dirty="0" err="1"/>
              <a:t>you</a:t>
            </a:r>
            <a:r>
              <a:rPr lang="pl-PL" sz="8000" dirty="0"/>
              <a:t> for </a:t>
            </a:r>
            <a:r>
              <a:rPr lang="pl-PL" sz="8000" dirty="0" err="1"/>
              <a:t>wathing</a:t>
            </a:r>
            <a:r>
              <a:rPr lang="pl-PL" sz="8000" dirty="0"/>
              <a:t> ! </a:t>
            </a:r>
          </a:p>
          <a:p>
            <a:pPr algn="ctr">
              <a:buNone/>
            </a:pPr>
            <a:r>
              <a:rPr lang="pl-PL" sz="8000" dirty="0"/>
              <a:t>Natalia &amp; Marcin</a:t>
            </a:r>
          </a:p>
          <a:p>
            <a:pPr algn="ctr">
              <a:buNone/>
            </a:pPr>
            <a:r>
              <a:rPr lang="pl-PL" sz="8000" dirty="0"/>
              <a:t>Kl. 2A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advClick="0" advTm="5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Adam Bernard Mickiewicz</a:t>
            </a:r>
            <a:r>
              <a:rPr lang="en-US" dirty="0"/>
              <a:t> </a:t>
            </a:r>
            <a:r>
              <a:rPr lang="pl-PL" dirty="0"/>
              <a:t>(</a:t>
            </a:r>
            <a:r>
              <a:rPr lang="en-US" dirty="0"/>
              <a:t>24 December 1798 – 26 November 1855) was a Polis</a:t>
            </a:r>
            <a:r>
              <a:rPr lang="pl-PL" dirty="0"/>
              <a:t>h </a:t>
            </a:r>
            <a:r>
              <a:rPr lang="en-US" dirty="0"/>
              <a:t>poet</a:t>
            </a:r>
            <a:r>
              <a:rPr lang="pl-PL" dirty="0"/>
              <a:t> and</a:t>
            </a:r>
            <a:r>
              <a:rPr lang="en-US" dirty="0"/>
              <a:t> dramatist</a:t>
            </a:r>
            <a:r>
              <a:rPr lang="pl-PL" dirty="0"/>
              <a:t>. He</a:t>
            </a:r>
            <a:r>
              <a:rPr lang="en-US" dirty="0"/>
              <a:t> is widely regarded as Poland's</a:t>
            </a:r>
            <a:r>
              <a:rPr lang="pl-PL" dirty="0"/>
              <a:t> and </a:t>
            </a:r>
            <a:r>
              <a:rPr lang="pl-PL" dirty="0" err="1"/>
              <a:t>European</a:t>
            </a:r>
            <a:r>
              <a:rPr lang="pl-PL" dirty="0"/>
              <a:t> </a:t>
            </a:r>
            <a:r>
              <a:rPr lang="en-US" dirty="0"/>
              <a:t>greatest poet. </a:t>
            </a:r>
          </a:p>
          <a:p>
            <a:r>
              <a:rPr lang="en-US" dirty="0"/>
              <a:t>Mickiewicz was born in the Russian. </a:t>
            </a:r>
            <a:r>
              <a:rPr lang="pl-PL" dirty="0"/>
              <a:t>A</a:t>
            </a:r>
            <a:r>
              <a:rPr lang="en-US" dirty="0"/>
              <a:t>s a consequence</a:t>
            </a:r>
            <a:r>
              <a:rPr lang="pl-PL" dirty="0"/>
              <a:t> </a:t>
            </a:r>
            <a:r>
              <a:rPr lang="en-US" dirty="0"/>
              <a:t>like many of his compatriots, lived out the rest of his life abroad. He settled first in Rome, then in Paris, where for a little over three years he lectured on Slavic</a:t>
            </a:r>
            <a:r>
              <a:rPr lang="pl-PL" dirty="0"/>
              <a:t> </a:t>
            </a:r>
            <a:r>
              <a:rPr lang="en-US" dirty="0"/>
              <a:t>literature at the </a:t>
            </a:r>
            <a:r>
              <a:rPr lang="en-US" dirty="0" err="1"/>
              <a:t>Collège</a:t>
            </a:r>
            <a:r>
              <a:rPr lang="en-US" dirty="0"/>
              <a:t> de France. He died, probably of cholera</a:t>
            </a:r>
            <a:r>
              <a:rPr lang="pl-PL" dirty="0"/>
              <a:t>.</a:t>
            </a:r>
            <a:endParaRPr lang="en-US" dirty="0"/>
          </a:p>
          <a:p>
            <a:r>
              <a:rPr lang="en-US" dirty="0"/>
              <a:t>In 1890, his remains were repatriated to Wawel Cathedral in Kraków, Poland.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err="1"/>
              <a:t>Biography</a:t>
            </a:r>
            <a:r>
              <a:rPr lang="pl-PL" dirty="0"/>
              <a:t> </a:t>
            </a:r>
          </a:p>
        </p:txBody>
      </p:sp>
    </p:spTree>
  </p:cSld>
  <p:clrMapOvr>
    <a:masterClrMapping/>
  </p:clrMapOvr>
  <p:transition advClick="0" advTm="3500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mickiewicz_ada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88224" y="260648"/>
            <a:ext cx="1924819" cy="2823068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 descr="timthum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60648"/>
            <a:ext cx="5760640" cy="1452322"/>
          </a:xfrm>
          <a:prstGeom prst="rect">
            <a:avLst/>
          </a:prstGeom>
        </p:spPr>
      </p:pic>
      <p:pic>
        <p:nvPicPr>
          <p:cNvPr id="6" name="Obraz 5" descr="8a023d29-ab73-4bfe-af41-d328a990106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988840"/>
            <a:ext cx="5770926" cy="3168352"/>
          </a:xfrm>
          <a:prstGeom prst="rect">
            <a:avLst/>
          </a:prstGeom>
        </p:spPr>
      </p:pic>
      <p:pic>
        <p:nvPicPr>
          <p:cNvPr id="7" name="Obraz 6" descr="dziady_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8225" y="3356992"/>
            <a:ext cx="1944216" cy="1800200"/>
          </a:xfrm>
          <a:prstGeom prst="rect">
            <a:avLst/>
          </a:prstGeom>
        </p:spPr>
      </p:pic>
      <p:pic>
        <p:nvPicPr>
          <p:cNvPr id="8" name="Obraz 7" descr="a175ac95-627f-45c6-aa33-b3fd05264cd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5301208"/>
            <a:ext cx="5760640" cy="1298848"/>
          </a:xfrm>
          <a:prstGeom prst="rect">
            <a:avLst/>
          </a:prstGeom>
        </p:spPr>
      </p:pic>
      <p:pic>
        <p:nvPicPr>
          <p:cNvPr id="9" name="Obraz 8" descr="image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6216" y="5301208"/>
            <a:ext cx="2016224" cy="1296144"/>
          </a:xfrm>
          <a:prstGeom prst="rect">
            <a:avLst/>
          </a:prstGeom>
        </p:spPr>
      </p:pic>
    </p:spTree>
  </p:cSld>
  <p:clrMapOvr>
    <a:masterClrMapping/>
  </p:clrMapOvr>
  <p:transition advClick="0" advTm="1000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 is known chiefly for the poetic drama </a:t>
            </a:r>
            <a:r>
              <a:rPr lang="en-US" i="1" dirty="0"/>
              <a:t>Dziady</a:t>
            </a:r>
            <a:r>
              <a:rPr lang="en-US" dirty="0"/>
              <a:t> (</a:t>
            </a:r>
            <a:r>
              <a:rPr lang="en-US" i="1" dirty="0"/>
              <a:t>Forefathers' Eve</a:t>
            </a:r>
            <a:r>
              <a:rPr lang="en-US" dirty="0"/>
              <a:t>) and the national epic poem </a:t>
            </a:r>
            <a:r>
              <a:rPr lang="en-US" i="1" dirty="0"/>
              <a:t>Pan Tadeusz</a:t>
            </a:r>
            <a:r>
              <a:rPr lang="en-US" dirty="0"/>
              <a:t>. His other influential works include </a:t>
            </a:r>
            <a:r>
              <a:rPr lang="en-US" i="1" dirty="0" err="1"/>
              <a:t>Konrad</a:t>
            </a:r>
            <a:r>
              <a:rPr lang="en-US" i="1" dirty="0"/>
              <a:t> Wallenrod</a:t>
            </a:r>
            <a:r>
              <a:rPr lang="pl-PL" dirty="0"/>
              <a:t> </a:t>
            </a:r>
            <a:r>
              <a:rPr lang="en-US" dirty="0"/>
              <a:t>and </a:t>
            </a:r>
            <a:r>
              <a:rPr lang="en-US" i="1" dirty="0"/>
              <a:t>Grażyna</a:t>
            </a:r>
            <a:r>
              <a:rPr lang="en-US" dirty="0"/>
              <a:t>. All these served as inspiration for uprisings against the three imperial powers that had partitioned the Polish-Lithuanian Commonwealth out of existence.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err="1"/>
              <a:t>Achievments</a:t>
            </a:r>
            <a:endParaRPr lang="pl-PL" b="1" dirty="0"/>
          </a:p>
        </p:txBody>
      </p:sp>
    </p:spTree>
  </p:cSld>
  <p:clrMapOvr>
    <a:masterClrMapping/>
  </p:clrMapOvr>
  <p:transition advClick="0" advTm="25000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pobran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27984" y="476672"/>
            <a:ext cx="4352052" cy="5832648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 descr="grazyna-rekop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7" y="404664"/>
            <a:ext cx="3827945" cy="2592288"/>
          </a:xfrm>
          <a:prstGeom prst="rect">
            <a:avLst/>
          </a:prstGeom>
        </p:spPr>
      </p:pic>
      <p:pic>
        <p:nvPicPr>
          <p:cNvPr id="6" name="Obraz 5" descr="466891_BIALORUS05_HP60_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356992"/>
            <a:ext cx="3816424" cy="2520280"/>
          </a:xfrm>
          <a:prstGeom prst="rect">
            <a:avLst/>
          </a:prstGeom>
        </p:spPr>
      </p:pic>
    </p:spTree>
  </p:cSld>
  <p:clrMapOvr>
    <a:masterClrMapping/>
  </p:clrMapOvr>
  <p:transition advClick="0" advTm="10000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en-US" dirty="0"/>
              <a:t>Mickiewicz has p</a:t>
            </a:r>
            <a:r>
              <a:rPr lang="pl-PL" dirty="0" err="1"/>
              <a:t>art</a:t>
            </a:r>
            <a:r>
              <a:rPr lang="en-US" dirty="0"/>
              <a:t> in plays</a:t>
            </a:r>
            <a:r>
              <a:rPr lang="pl-PL" dirty="0"/>
              <a:t> </a:t>
            </a:r>
            <a:r>
              <a:rPr lang="en-US" dirty="0"/>
              <a:t>and played female characters</a:t>
            </a:r>
            <a:r>
              <a:rPr lang="pl-PL" dirty="0"/>
              <a:t> </a:t>
            </a:r>
            <a:r>
              <a:rPr lang="pl-PL" dirty="0" err="1"/>
              <a:t>because</a:t>
            </a:r>
            <a:r>
              <a:rPr lang="pl-PL" dirty="0"/>
              <a:t> </a:t>
            </a:r>
            <a:r>
              <a:rPr lang="pl-PL" dirty="0" err="1"/>
              <a:t>he</a:t>
            </a:r>
            <a:r>
              <a:rPr lang="pl-PL" dirty="0"/>
              <a:t> </a:t>
            </a:r>
            <a:r>
              <a:rPr lang="pl-PL" dirty="0" err="1"/>
              <a:t>has</a:t>
            </a:r>
            <a:r>
              <a:rPr lang="pl-PL" dirty="0"/>
              <a:t> </a:t>
            </a:r>
            <a:r>
              <a:rPr lang="pl-PL" dirty="0" err="1"/>
              <a:t>got</a:t>
            </a:r>
            <a:r>
              <a:rPr lang="pl-PL" dirty="0"/>
              <a:t> </a:t>
            </a:r>
            <a:r>
              <a:rPr lang="pl-PL" dirty="0" err="1"/>
              <a:t>petite</a:t>
            </a:r>
            <a:r>
              <a:rPr lang="pl-PL" dirty="0"/>
              <a:t> </a:t>
            </a:r>
            <a:r>
              <a:rPr lang="pl-PL" dirty="0" err="1"/>
              <a:t>silhouette</a:t>
            </a:r>
            <a:r>
              <a:rPr lang="pl-PL" dirty="0"/>
              <a:t> (</a:t>
            </a:r>
            <a:r>
              <a:rPr lang="pl-PL" dirty="0" err="1"/>
              <a:t>he</a:t>
            </a:r>
            <a:r>
              <a:rPr lang="pl-PL" dirty="0"/>
              <a:t> </a:t>
            </a:r>
            <a:r>
              <a:rPr lang="pl-PL" dirty="0" err="1"/>
              <a:t>has</a:t>
            </a:r>
            <a:r>
              <a:rPr lang="pl-PL" dirty="0"/>
              <a:t> </a:t>
            </a:r>
            <a:r>
              <a:rPr lang="pl-PL" dirty="0" err="1"/>
              <a:t>got</a:t>
            </a:r>
            <a:r>
              <a:rPr lang="pl-PL" dirty="0"/>
              <a:t> </a:t>
            </a:r>
            <a:r>
              <a:rPr lang="pl-PL" dirty="0" err="1"/>
              <a:t>only</a:t>
            </a:r>
            <a:r>
              <a:rPr lang="pl-PL" dirty="0"/>
              <a:t> 164 cm growth ).</a:t>
            </a:r>
          </a:p>
          <a:p>
            <a:r>
              <a:rPr lang="pl-PL" dirty="0"/>
              <a:t>2. </a:t>
            </a:r>
            <a:r>
              <a:rPr lang="en-US" dirty="0"/>
              <a:t>He was friends with Andrew </a:t>
            </a:r>
            <a:r>
              <a:rPr lang="en-US" dirty="0" err="1"/>
              <a:t>Towiański</a:t>
            </a:r>
            <a:r>
              <a:rPr lang="en-US" dirty="0"/>
              <a:t> founded and propagated by his movement, which today can be called a cult - "Wheel of Things of God.„</a:t>
            </a:r>
            <a:endParaRPr lang="pl-PL" dirty="0"/>
          </a:p>
          <a:p>
            <a:r>
              <a:rPr lang="pl-PL" dirty="0"/>
              <a:t>3. He </a:t>
            </a:r>
            <a:r>
              <a:rPr lang="pl-PL" dirty="0" err="1"/>
              <a:t>moved</a:t>
            </a:r>
            <a:r>
              <a:rPr lang="pl-PL" dirty="0"/>
              <a:t> 40 </a:t>
            </a:r>
            <a:r>
              <a:rPr lang="pl-PL" dirty="0" err="1"/>
              <a:t>times</a:t>
            </a:r>
            <a:r>
              <a:rPr lang="pl-PL" dirty="0"/>
              <a:t> </a:t>
            </a:r>
            <a:r>
              <a:rPr lang="pl-PL" dirty="0" err="1"/>
              <a:t>because</a:t>
            </a:r>
            <a:r>
              <a:rPr lang="pl-PL" dirty="0"/>
              <a:t> he </a:t>
            </a:r>
            <a:r>
              <a:rPr lang="pl-PL" dirty="0" err="1"/>
              <a:t>liked</a:t>
            </a:r>
            <a:r>
              <a:rPr lang="pl-PL" dirty="0"/>
              <a:t> a lot of </a:t>
            </a:r>
            <a:r>
              <a:rPr lang="pl-PL" dirty="0" err="1"/>
              <a:t>women</a:t>
            </a:r>
            <a:r>
              <a:rPr lang="pl-PL" dirty="0"/>
              <a:t> and he was </a:t>
            </a:r>
            <a:r>
              <a:rPr lang="pl-PL" dirty="0" err="1"/>
              <a:t>fascinated</a:t>
            </a:r>
            <a:r>
              <a:rPr lang="pl-PL" dirty="0"/>
              <a:t> in </a:t>
            </a:r>
            <a:r>
              <a:rPr lang="pl-PL" dirty="0" err="1"/>
              <a:t>diffrent</a:t>
            </a:r>
            <a:r>
              <a:rPr lang="pl-PL" dirty="0"/>
              <a:t> </a:t>
            </a:r>
            <a:r>
              <a:rPr lang="pl-PL" dirty="0" err="1"/>
              <a:t>religious</a:t>
            </a:r>
            <a:r>
              <a:rPr lang="pl-PL" dirty="0"/>
              <a:t> </a:t>
            </a:r>
            <a:r>
              <a:rPr lang="pl-PL" dirty="0" err="1"/>
              <a:t>views</a:t>
            </a:r>
            <a:r>
              <a:rPr lang="pl-PL" dirty="0"/>
              <a:t>.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err="1"/>
              <a:t>Curiosities</a:t>
            </a:r>
            <a:endParaRPr lang="pl-PL" dirty="0"/>
          </a:p>
        </p:txBody>
      </p:sp>
    </p:spTree>
  </p:cSld>
  <p:clrMapOvr>
    <a:masterClrMapping/>
  </p:clrMapOvr>
  <p:transition advClick="0" advTm="25000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Wyklad-o-Mickiewiczu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620688"/>
            <a:ext cx="5976664" cy="3984443"/>
          </a:xfrm>
        </p:spPr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 descr="2775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620688"/>
            <a:ext cx="2008718" cy="3960440"/>
          </a:xfrm>
          <a:prstGeom prst="rect">
            <a:avLst/>
          </a:prstGeom>
        </p:spPr>
      </p:pic>
      <p:pic>
        <p:nvPicPr>
          <p:cNvPr id="6" name="Obraz 5" descr="mickiewicz-300x2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4725144"/>
            <a:ext cx="2857500" cy="1933575"/>
          </a:xfrm>
          <a:prstGeom prst="rect">
            <a:avLst/>
          </a:prstGeom>
        </p:spPr>
      </p:pic>
    </p:spTree>
  </p:cSld>
  <p:clrMapOvr>
    <a:masterClrMapping/>
  </p:clrMapOvr>
  <p:transition advClick="0" advTm="10000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err="1"/>
              <a:t>Dictionary</a:t>
            </a:r>
            <a:endParaRPr lang="pl-PL" dirty="0"/>
          </a:p>
        </p:txBody>
      </p:sp>
      <p:sp>
        <p:nvSpPr>
          <p:cNvPr id="2" name="Symbol zastępczy zawartości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Commonwealth</a:t>
            </a:r>
            <a:r>
              <a:rPr lang="pl-PL" dirty="0"/>
              <a:t>- </a:t>
            </a:r>
            <a:r>
              <a:rPr lang="pl-PL" dirty="0" err="1"/>
              <a:t>wspoólnota</a:t>
            </a:r>
            <a:endParaRPr lang="pl-PL" dirty="0"/>
          </a:p>
          <a:p>
            <a:r>
              <a:rPr lang="en-US" dirty="0" err="1"/>
              <a:t>Consequenc</a:t>
            </a:r>
            <a:r>
              <a:rPr lang="pl-PL" dirty="0"/>
              <a:t>- konsekwencja</a:t>
            </a:r>
          </a:p>
          <a:p>
            <a:r>
              <a:rPr lang="en-US" dirty="0"/>
              <a:t>Compatriots</a:t>
            </a:r>
            <a:r>
              <a:rPr lang="pl-PL" dirty="0"/>
              <a:t>-rodacy</a:t>
            </a:r>
          </a:p>
          <a:p>
            <a:r>
              <a:rPr lang="en-US" dirty="0"/>
              <a:t>widely regarded</a:t>
            </a:r>
            <a:r>
              <a:rPr lang="pl-PL" dirty="0"/>
              <a:t>- powszechnie uznawany</a:t>
            </a:r>
          </a:p>
          <a:p>
            <a:r>
              <a:rPr lang="pl-PL" dirty="0" err="1"/>
              <a:t>Chiefly</a:t>
            </a:r>
            <a:r>
              <a:rPr lang="pl-PL" dirty="0"/>
              <a:t>- głównie </a:t>
            </a:r>
          </a:p>
        </p:txBody>
      </p:sp>
      <p:sp>
        <p:nvSpPr>
          <p:cNvPr id="9" name="Symbol zastępczy zawartości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Influential</a:t>
            </a:r>
            <a:r>
              <a:rPr lang="pl-PL" dirty="0"/>
              <a:t>- wpływowy</a:t>
            </a:r>
          </a:p>
          <a:p>
            <a:r>
              <a:rPr lang="pl-PL" dirty="0" err="1"/>
              <a:t>Curiosities</a:t>
            </a:r>
            <a:r>
              <a:rPr lang="pl-PL" dirty="0"/>
              <a:t>- ciekawostki</a:t>
            </a:r>
          </a:p>
          <a:p>
            <a:r>
              <a:rPr lang="pl-PL" dirty="0" err="1"/>
              <a:t>petite</a:t>
            </a:r>
            <a:r>
              <a:rPr lang="pl-PL" dirty="0"/>
              <a:t> </a:t>
            </a:r>
            <a:r>
              <a:rPr lang="pl-PL" dirty="0" err="1"/>
              <a:t>silhouette</a:t>
            </a:r>
            <a:r>
              <a:rPr lang="pl-PL" dirty="0"/>
              <a:t>- drobna sylwetka</a:t>
            </a:r>
          </a:p>
          <a:p>
            <a:r>
              <a:rPr lang="pl-PL" dirty="0"/>
              <a:t>Growth- wzrost</a:t>
            </a:r>
          </a:p>
          <a:p>
            <a:r>
              <a:rPr lang="pl-PL" dirty="0" err="1"/>
              <a:t>Sources</a:t>
            </a:r>
            <a:r>
              <a:rPr lang="pl-PL" dirty="0"/>
              <a:t>- źródła</a:t>
            </a:r>
          </a:p>
        </p:txBody>
      </p:sp>
    </p:spTree>
  </p:cSld>
  <p:clrMapOvr>
    <a:masterClrMapping/>
  </p:clrMapOvr>
  <p:transition advClick="0" advTm="20000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Wikipedia.org</a:t>
            </a:r>
            <a:r>
              <a:rPr lang="pl-PL" dirty="0"/>
              <a:t> </a:t>
            </a:r>
          </a:p>
          <a:p>
            <a:r>
              <a:rPr lang="pl-PL" dirty="0"/>
              <a:t>Google grafika </a:t>
            </a:r>
          </a:p>
          <a:p>
            <a:r>
              <a:rPr lang="pl-PL" dirty="0"/>
              <a:t>Biografia24.pl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Sources</a:t>
            </a:r>
            <a:endParaRPr lang="pl-PL" dirty="0"/>
          </a:p>
        </p:txBody>
      </p:sp>
    </p:spTree>
  </p:cSld>
  <p:clrMapOvr>
    <a:masterClrMapping/>
  </p:clrMapOvr>
  <p:transition advClick="0" advTm="5000">
    <p:dissolv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85</TotalTime>
  <Words>145</Words>
  <Application>Microsoft Office PowerPoint</Application>
  <PresentationFormat>Pokaz na ekranie (4:3)</PresentationFormat>
  <Paragraphs>30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3" baseType="lpstr">
      <vt:lpstr>Constantia</vt:lpstr>
      <vt:lpstr>Wingdings 2</vt:lpstr>
      <vt:lpstr>Papier</vt:lpstr>
      <vt:lpstr>Adam Mickiewicz</vt:lpstr>
      <vt:lpstr>Biography </vt:lpstr>
      <vt:lpstr>Prezentacja programu PowerPoint</vt:lpstr>
      <vt:lpstr>Achievments</vt:lpstr>
      <vt:lpstr>Prezentacja programu PowerPoint</vt:lpstr>
      <vt:lpstr>Curiosities</vt:lpstr>
      <vt:lpstr>Prezentacja programu PowerPoint</vt:lpstr>
      <vt:lpstr>Dictionary</vt:lpstr>
      <vt:lpstr>Sources</vt:lpstr>
      <vt:lpstr>Prezentacja programu PowerPoint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Adam Mickiewicz</dc:title>
  <dc:creator>Pc</dc:creator>
  <cp:lastModifiedBy>Joanna Kamińska</cp:lastModifiedBy>
  <cp:revision>12</cp:revision>
  <dcterms:created xsi:type="dcterms:W3CDTF">2016-09-15T14:43:18Z</dcterms:created>
  <dcterms:modified xsi:type="dcterms:W3CDTF">2016-09-27T11:33:17Z</dcterms:modified>
</cp:coreProperties>
</file>