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99D8D-BEE4-4D56-9B05-5290B0D25ECF}" type="datetimeFigureOut">
              <a:rPr lang="pl-PL" smtClean="0"/>
              <a:t>27.09.2016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C609C-83E1-4A1E-884A-730968DAF37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99D8D-BEE4-4D56-9B05-5290B0D25ECF}" type="datetimeFigureOut">
              <a:rPr lang="pl-PL" smtClean="0"/>
              <a:t>27.09.2016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C609C-83E1-4A1E-884A-730968DAF37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99D8D-BEE4-4D56-9B05-5290B0D25ECF}" type="datetimeFigureOut">
              <a:rPr lang="pl-PL" smtClean="0"/>
              <a:t>27.09.2016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C609C-83E1-4A1E-884A-730968DAF37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99D8D-BEE4-4D56-9B05-5290B0D25ECF}" type="datetimeFigureOut">
              <a:rPr lang="pl-PL" smtClean="0"/>
              <a:t>27.09.2016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C609C-83E1-4A1E-884A-730968DAF37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99D8D-BEE4-4D56-9B05-5290B0D25ECF}" type="datetimeFigureOut">
              <a:rPr lang="pl-PL" smtClean="0"/>
              <a:t>27.09.2016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C609C-83E1-4A1E-884A-730968DAF37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99D8D-BEE4-4D56-9B05-5290B0D25ECF}" type="datetimeFigureOut">
              <a:rPr lang="pl-PL" smtClean="0"/>
              <a:t>27.09.2016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C609C-83E1-4A1E-884A-730968DAF37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99D8D-BEE4-4D56-9B05-5290B0D25ECF}" type="datetimeFigureOut">
              <a:rPr lang="pl-PL" smtClean="0"/>
              <a:t>27.09.2016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C609C-83E1-4A1E-884A-730968DAF37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99D8D-BEE4-4D56-9B05-5290B0D25ECF}" type="datetimeFigureOut">
              <a:rPr lang="pl-PL" smtClean="0"/>
              <a:t>27.09.2016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C609C-83E1-4A1E-884A-730968DAF37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99D8D-BEE4-4D56-9B05-5290B0D25ECF}" type="datetimeFigureOut">
              <a:rPr lang="pl-PL" smtClean="0"/>
              <a:t>27.09.2016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C609C-83E1-4A1E-884A-730968DAF37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99D8D-BEE4-4D56-9B05-5290B0D25ECF}" type="datetimeFigureOut">
              <a:rPr lang="pl-PL" smtClean="0"/>
              <a:t>27.09.2016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C609C-83E1-4A1E-884A-730968DAF37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99D8D-BEE4-4D56-9B05-5290B0D25ECF}" type="datetimeFigureOut">
              <a:rPr lang="pl-PL" smtClean="0"/>
              <a:t>27.09.2016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C609C-83E1-4A1E-884A-730968DAF37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99D8D-BEE4-4D56-9B05-5290B0D25ECF}" type="datetimeFigureOut">
              <a:rPr lang="pl-PL" smtClean="0"/>
              <a:t>27.09.2016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C609C-83E1-4A1E-884A-730968DAF377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827584" y="2852936"/>
            <a:ext cx="7772400" cy="1470025"/>
          </a:xfrm>
        </p:spPr>
        <p:txBody>
          <a:bodyPr/>
          <a:lstStyle/>
          <a:p>
            <a:r>
              <a:rPr lang="pl-PL" dirty="0"/>
              <a:t>„Artysta z Przeszłości”</a:t>
            </a:r>
            <a:br>
              <a:rPr lang="pl-PL" dirty="0"/>
            </a:br>
            <a:endParaRPr lang="pl-PL" dirty="0"/>
          </a:p>
        </p:txBody>
      </p:sp>
    </p:spTree>
  </p:cSld>
  <p:clrMapOvr>
    <a:masterClrMapping/>
  </p:clrMapOvr>
  <p:transition advTm="4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pl-PL" dirty="0"/>
              <a:t> -Leonardo was </a:t>
            </a:r>
            <a:r>
              <a:rPr lang="pl-PL" dirty="0" err="1"/>
              <a:t>always</a:t>
            </a:r>
            <a:r>
              <a:rPr lang="pl-PL" dirty="0"/>
              <a:t> </a:t>
            </a:r>
            <a:r>
              <a:rPr lang="pl-PL" dirty="0" err="1"/>
              <a:t>writing</a:t>
            </a:r>
            <a:r>
              <a:rPr lang="pl-PL" dirty="0"/>
              <a:t> </a:t>
            </a:r>
            <a:r>
              <a:rPr lang="pl-PL" dirty="0" err="1"/>
              <a:t>from</a:t>
            </a:r>
            <a:r>
              <a:rPr lang="pl-PL" dirty="0"/>
              <a:t> </a:t>
            </a:r>
            <a:r>
              <a:rPr lang="pl-PL" dirty="0" err="1"/>
              <a:t>right</a:t>
            </a:r>
            <a:r>
              <a:rPr lang="pl-PL" dirty="0"/>
              <a:t> to </a:t>
            </a:r>
            <a:r>
              <a:rPr lang="pl-PL" dirty="0" err="1"/>
              <a:t>left</a:t>
            </a:r>
            <a:endParaRPr lang="pl-PL" dirty="0"/>
          </a:p>
          <a:p>
            <a:pPr algn="ctr">
              <a:buNone/>
            </a:pPr>
            <a:r>
              <a:rPr lang="pl-PL" dirty="0"/>
              <a:t> </a:t>
            </a:r>
            <a:r>
              <a:rPr lang="pl-PL" dirty="0" err="1"/>
              <a:t>It</a:t>
            </a:r>
            <a:r>
              <a:rPr lang="pl-PL" dirty="0"/>
              <a:t> was </a:t>
            </a:r>
            <a:r>
              <a:rPr lang="pl-PL" dirty="0" err="1"/>
              <a:t>called</a:t>
            </a:r>
            <a:r>
              <a:rPr lang="pl-PL" dirty="0"/>
              <a:t> a „Mirror </a:t>
            </a:r>
            <a:r>
              <a:rPr lang="pl-PL" dirty="0" err="1"/>
              <a:t>Image</a:t>
            </a:r>
            <a:r>
              <a:rPr lang="pl-PL" dirty="0"/>
              <a:t>”</a:t>
            </a:r>
          </a:p>
          <a:p>
            <a:pPr algn="ctr">
              <a:buFontTx/>
              <a:buChar char="-"/>
            </a:pPr>
            <a:r>
              <a:rPr lang="pl-PL" dirty="0"/>
              <a:t>He was </a:t>
            </a:r>
            <a:r>
              <a:rPr lang="pl-PL" dirty="0" err="1"/>
              <a:t>the</a:t>
            </a:r>
            <a:r>
              <a:rPr lang="pl-PL" dirty="0"/>
              <a:t> first </a:t>
            </a:r>
            <a:r>
              <a:rPr lang="pl-PL" dirty="0" err="1"/>
              <a:t>man</a:t>
            </a:r>
            <a:r>
              <a:rPr lang="pl-PL" dirty="0"/>
              <a:t> </a:t>
            </a:r>
            <a:r>
              <a:rPr lang="pl-PL" dirty="0" err="1"/>
              <a:t>in</a:t>
            </a:r>
            <a:r>
              <a:rPr lang="pl-PL" dirty="0"/>
              <a:t> </a:t>
            </a:r>
            <a:r>
              <a:rPr lang="pl-PL" dirty="0" err="1"/>
              <a:t>the</a:t>
            </a:r>
            <a:r>
              <a:rPr lang="pl-PL" dirty="0"/>
              <a:t> </a:t>
            </a:r>
            <a:r>
              <a:rPr lang="pl-PL" dirty="0" err="1"/>
              <a:t>world</a:t>
            </a:r>
            <a:r>
              <a:rPr lang="pl-PL" dirty="0"/>
              <a:t> </a:t>
            </a:r>
            <a:r>
              <a:rPr lang="pl-PL" dirty="0" err="1"/>
              <a:t>that</a:t>
            </a:r>
            <a:r>
              <a:rPr lang="pl-PL" dirty="0"/>
              <a:t> </a:t>
            </a:r>
            <a:r>
              <a:rPr lang="pl-PL" dirty="0" err="1"/>
              <a:t>explained</a:t>
            </a:r>
            <a:r>
              <a:rPr lang="pl-PL" dirty="0"/>
              <a:t> </a:t>
            </a:r>
            <a:r>
              <a:rPr lang="pl-PL" dirty="0" err="1"/>
              <a:t>why</a:t>
            </a:r>
            <a:r>
              <a:rPr lang="pl-PL" dirty="0"/>
              <a:t> </a:t>
            </a:r>
            <a:r>
              <a:rPr lang="pl-PL" dirty="0" err="1"/>
              <a:t>the</a:t>
            </a:r>
            <a:r>
              <a:rPr lang="pl-PL" dirty="0"/>
              <a:t> </a:t>
            </a:r>
            <a:r>
              <a:rPr lang="pl-PL" dirty="0" err="1"/>
              <a:t>sky</a:t>
            </a:r>
            <a:r>
              <a:rPr lang="pl-PL" dirty="0"/>
              <a:t> </a:t>
            </a:r>
            <a:r>
              <a:rPr lang="pl-PL" dirty="0" err="1"/>
              <a:t>is</a:t>
            </a:r>
            <a:r>
              <a:rPr lang="pl-PL" dirty="0"/>
              <a:t> </a:t>
            </a:r>
            <a:r>
              <a:rPr lang="pl-PL" dirty="0" err="1"/>
              <a:t>blue</a:t>
            </a:r>
            <a:r>
              <a:rPr lang="pl-PL" dirty="0"/>
              <a:t>.</a:t>
            </a:r>
          </a:p>
          <a:p>
            <a:pPr algn="ctr">
              <a:buFontTx/>
              <a:buChar char="-"/>
            </a:pPr>
            <a:r>
              <a:rPr lang="pl-PL" dirty="0"/>
              <a:t>Leonardo was a </a:t>
            </a:r>
            <a:r>
              <a:rPr lang="pl-PL" dirty="0" err="1"/>
              <a:t>vegetarian</a:t>
            </a:r>
            <a:r>
              <a:rPr lang="pl-PL" dirty="0"/>
              <a:t>.</a:t>
            </a:r>
          </a:p>
          <a:p>
            <a:pPr algn="ctr">
              <a:buFontTx/>
              <a:buChar char="-"/>
            </a:pPr>
            <a:r>
              <a:rPr lang="pl-PL" dirty="0"/>
              <a:t>Leonardo was </a:t>
            </a:r>
            <a:r>
              <a:rPr lang="pl-PL" dirty="0" err="1"/>
              <a:t>buying</a:t>
            </a:r>
            <a:r>
              <a:rPr lang="pl-PL" dirty="0"/>
              <a:t> </a:t>
            </a:r>
            <a:r>
              <a:rPr lang="pl-PL" dirty="0" err="1"/>
              <a:t>animals</a:t>
            </a:r>
            <a:r>
              <a:rPr lang="pl-PL" dirty="0"/>
              <a:t> in </a:t>
            </a:r>
            <a:r>
              <a:rPr lang="pl-PL" dirty="0" err="1"/>
              <a:t>cages</a:t>
            </a:r>
            <a:r>
              <a:rPr lang="pl-PL" dirty="0"/>
              <a:t> to </a:t>
            </a:r>
            <a:r>
              <a:rPr lang="pl-PL" dirty="0" err="1"/>
              <a:t>release</a:t>
            </a:r>
            <a:r>
              <a:rPr lang="pl-PL" dirty="0"/>
              <a:t> </a:t>
            </a:r>
            <a:r>
              <a:rPr lang="pl-PL" dirty="0" err="1"/>
              <a:t>them</a:t>
            </a:r>
            <a:r>
              <a:rPr lang="pl-PL" dirty="0"/>
              <a:t>.</a:t>
            </a:r>
          </a:p>
        </p:txBody>
      </p:sp>
    </p:spTree>
  </p:cSld>
  <p:clrMapOvr>
    <a:masterClrMapping/>
  </p:clrMapOvr>
  <p:transition advTm="9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pl-PL" b="1" dirty="0"/>
              <a:t>Słowniczek</a:t>
            </a:r>
          </a:p>
          <a:p>
            <a:pPr>
              <a:buNone/>
            </a:pPr>
            <a:r>
              <a:rPr lang="pl-PL" dirty="0"/>
              <a:t>Cage – Klatka</a:t>
            </a:r>
          </a:p>
          <a:p>
            <a:pPr>
              <a:buNone/>
            </a:pPr>
            <a:r>
              <a:rPr lang="pl-PL" dirty="0" err="1"/>
              <a:t>Curiocities</a:t>
            </a:r>
            <a:r>
              <a:rPr lang="pl-PL" dirty="0"/>
              <a:t> – Ciekawostki</a:t>
            </a:r>
          </a:p>
          <a:p>
            <a:pPr>
              <a:buNone/>
            </a:pPr>
            <a:r>
              <a:rPr lang="pl-PL" dirty="0"/>
              <a:t>Mirror </a:t>
            </a:r>
            <a:r>
              <a:rPr lang="pl-PL" dirty="0" err="1"/>
              <a:t>Image</a:t>
            </a:r>
            <a:r>
              <a:rPr lang="pl-PL" dirty="0"/>
              <a:t>– Lustrzane Odbicie</a:t>
            </a:r>
          </a:p>
          <a:p>
            <a:pPr>
              <a:buNone/>
            </a:pPr>
            <a:r>
              <a:rPr lang="pl-PL" dirty="0"/>
              <a:t>Tank – Czołg</a:t>
            </a:r>
          </a:p>
          <a:p>
            <a:pPr>
              <a:buNone/>
            </a:pPr>
            <a:r>
              <a:rPr lang="pl-PL" dirty="0" err="1"/>
              <a:t>Renaissance</a:t>
            </a:r>
            <a:r>
              <a:rPr lang="pl-PL" dirty="0"/>
              <a:t> – Renesans</a:t>
            </a:r>
          </a:p>
          <a:p>
            <a:pPr>
              <a:buNone/>
            </a:pPr>
            <a:r>
              <a:rPr lang="pl-PL" dirty="0" err="1"/>
              <a:t>Creativity</a:t>
            </a:r>
            <a:r>
              <a:rPr lang="pl-PL" dirty="0"/>
              <a:t> – Kreatywność</a:t>
            </a:r>
          </a:p>
          <a:p>
            <a:pPr>
              <a:buNone/>
            </a:pPr>
            <a:r>
              <a:rPr lang="pl-PL" dirty="0" err="1"/>
              <a:t>Autopsies</a:t>
            </a:r>
            <a:r>
              <a:rPr lang="pl-PL" dirty="0"/>
              <a:t> – Autopsje </a:t>
            </a:r>
          </a:p>
          <a:p>
            <a:pPr>
              <a:buNone/>
            </a:pPr>
            <a:r>
              <a:rPr lang="pl-PL" dirty="0" err="1"/>
              <a:t>Sky</a:t>
            </a:r>
            <a:r>
              <a:rPr lang="pl-PL" dirty="0"/>
              <a:t> – Niebo</a:t>
            </a:r>
          </a:p>
          <a:p>
            <a:pPr>
              <a:buNone/>
            </a:pPr>
            <a:r>
              <a:rPr lang="pl-PL" dirty="0" err="1"/>
              <a:t>Achievements</a:t>
            </a:r>
            <a:r>
              <a:rPr lang="pl-PL" dirty="0"/>
              <a:t> – Odciągnięcia</a:t>
            </a:r>
          </a:p>
          <a:p>
            <a:pPr>
              <a:buNone/>
            </a:pPr>
            <a:r>
              <a:rPr lang="pl-PL" dirty="0" err="1"/>
              <a:t>Release</a:t>
            </a:r>
            <a:r>
              <a:rPr lang="pl-PL" dirty="0"/>
              <a:t> – Wypuścić </a:t>
            </a:r>
          </a:p>
          <a:p>
            <a:pPr>
              <a:buNone/>
            </a:pPr>
            <a:endParaRPr lang="pl-PL" dirty="0"/>
          </a:p>
          <a:p>
            <a:pPr>
              <a:buNone/>
            </a:pPr>
            <a:endParaRPr lang="pl-PL" dirty="0"/>
          </a:p>
          <a:p>
            <a:pPr>
              <a:buNone/>
            </a:pPr>
            <a:endParaRPr lang="pl-PL" dirty="0"/>
          </a:p>
          <a:p>
            <a:pPr>
              <a:buNone/>
            </a:pPr>
            <a:endParaRPr lang="pl-PL" dirty="0"/>
          </a:p>
          <a:p>
            <a:pPr>
              <a:buNone/>
            </a:pPr>
            <a:r>
              <a:rPr lang="pl-PL" dirty="0"/>
              <a:t> </a:t>
            </a:r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  <p:transition advTm="7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2048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err="1"/>
              <a:t>The</a:t>
            </a:r>
            <a:r>
              <a:rPr lang="pl-PL" dirty="0"/>
              <a:t> </a:t>
            </a:r>
            <a:r>
              <a:rPr lang="pl-PL" dirty="0" err="1"/>
              <a:t>Presentation</a:t>
            </a:r>
            <a:r>
              <a:rPr lang="pl-PL" dirty="0"/>
              <a:t> was </a:t>
            </a:r>
            <a:r>
              <a:rPr lang="pl-PL" dirty="0" err="1"/>
              <a:t>made</a:t>
            </a:r>
            <a:r>
              <a:rPr lang="pl-PL" dirty="0"/>
              <a:t> by Klaudia Noga and Jakub </a:t>
            </a:r>
            <a:r>
              <a:rPr lang="pl-PL" dirty="0" err="1"/>
              <a:t>Bachmatiuk</a:t>
            </a:r>
            <a:r>
              <a:rPr lang="pl-PL" dirty="0"/>
              <a:t> </a:t>
            </a:r>
            <a:r>
              <a:rPr lang="pl-PL" dirty="0" err="1"/>
              <a:t>from</a:t>
            </a:r>
            <a:r>
              <a:rPr lang="pl-PL" dirty="0"/>
              <a:t> 2A </a:t>
            </a:r>
            <a:r>
              <a:rPr lang="pl-PL" dirty="0" err="1"/>
              <a:t>Class</a:t>
            </a:r>
            <a:r>
              <a:rPr lang="pl-PL" dirty="0"/>
              <a:t>.</a:t>
            </a:r>
            <a:br>
              <a:rPr lang="pl-PL" dirty="0"/>
            </a:br>
            <a:br>
              <a:rPr lang="pl-PL" dirty="0"/>
            </a:br>
            <a:br>
              <a:rPr lang="pl-PL" dirty="0"/>
            </a:br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watchin</a:t>
            </a:r>
            <a:r>
              <a:rPr lang="pl-PL" dirty="0"/>
              <a:t>’ </a:t>
            </a:r>
            <a:r>
              <a:rPr lang="pl-PL" dirty="0">
                <a:sym typeface="Wingdings" pitchFamily="2" charset="2"/>
              </a:rPr>
              <a:t></a:t>
            </a:r>
            <a:endParaRPr lang="pl-PL" dirty="0"/>
          </a:p>
        </p:txBody>
      </p:sp>
    </p:spTree>
  </p:cSld>
  <p:clrMapOvr>
    <a:masterClrMapping/>
  </p:clrMapOvr>
  <p:transition advTm="6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976664"/>
          </a:xfrm>
        </p:spPr>
        <p:txBody>
          <a:bodyPr/>
          <a:lstStyle/>
          <a:p>
            <a:pPr algn="ctr">
              <a:buNone/>
            </a:pPr>
            <a:r>
              <a:rPr lang="pl-PL" b="1" dirty="0"/>
              <a:t>	</a:t>
            </a:r>
            <a:r>
              <a:rPr lang="pl-PL" sz="4000" b="1" dirty="0"/>
              <a:t>Leonardo da Vinci </a:t>
            </a:r>
            <a:r>
              <a:rPr lang="pl-PL" dirty="0"/>
              <a:t>– </a:t>
            </a:r>
            <a:r>
              <a:rPr lang="pl-PL" dirty="0" err="1"/>
              <a:t>renaissance</a:t>
            </a:r>
            <a:r>
              <a:rPr lang="pl-PL" dirty="0"/>
              <a:t> </a:t>
            </a:r>
            <a:r>
              <a:rPr lang="pl-PL" dirty="0" err="1"/>
              <a:t>Italian</a:t>
            </a:r>
            <a:r>
              <a:rPr lang="pl-PL" dirty="0"/>
              <a:t> </a:t>
            </a:r>
            <a:r>
              <a:rPr lang="pl-PL" dirty="0" err="1"/>
              <a:t>humanist</a:t>
            </a:r>
            <a:r>
              <a:rPr lang="pl-PL" dirty="0"/>
              <a:t>. He was </a:t>
            </a:r>
            <a:r>
              <a:rPr lang="pl-PL" dirty="0" err="1"/>
              <a:t>born</a:t>
            </a:r>
            <a:r>
              <a:rPr lang="pl-PL" dirty="0"/>
              <a:t> </a:t>
            </a:r>
            <a:r>
              <a:rPr lang="pl-PL" dirty="0" err="1"/>
              <a:t>the</a:t>
            </a:r>
            <a:r>
              <a:rPr lang="pl-PL" dirty="0"/>
              <a:t> 15th </a:t>
            </a:r>
            <a:r>
              <a:rPr lang="pl-PL" dirty="0" err="1"/>
              <a:t>April</a:t>
            </a:r>
            <a:r>
              <a:rPr lang="pl-PL" dirty="0"/>
              <a:t> 1452 y. </a:t>
            </a:r>
            <a:r>
              <a:rPr lang="pl-PL" dirty="0" err="1"/>
              <a:t>in</a:t>
            </a:r>
            <a:r>
              <a:rPr lang="pl-PL" dirty="0"/>
              <a:t> </a:t>
            </a:r>
            <a:r>
              <a:rPr lang="pl-PL" dirty="0" err="1"/>
              <a:t>Anchiano</a:t>
            </a:r>
            <a:r>
              <a:rPr lang="pl-PL" dirty="0"/>
              <a:t> and </a:t>
            </a:r>
            <a:r>
              <a:rPr lang="pl-PL" dirty="0" err="1"/>
              <a:t>died</a:t>
            </a:r>
            <a:r>
              <a:rPr lang="pl-PL" dirty="0"/>
              <a:t>  2nd May 1519 </a:t>
            </a:r>
            <a:r>
              <a:rPr lang="pl-PL" dirty="0" err="1"/>
              <a:t>in</a:t>
            </a:r>
            <a:r>
              <a:rPr lang="pl-PL" dirty="0"/>
              <a:t> </a:t>
            </a:r>
            <a:r>
              <a:rPr lang="pl-PL" dirty="0" err="1"/>
              <a:t>Clos</a:t>
            </a:r>
            <a:r>
              <a:rPr lang="pl-PL" dirty="0"/>
              <a:t> Luce.  He </a:t>
            </a:r>
            <a:r>
              <a:rPr lang="pl-PL" dirty="0" err="1"/>
              <a:t>is</a:t>
            </a:r>
            <a:r>
              <a:rPr lang="pl-PL" dirty="0"/>
              <a:t> </a:t>
            </a:r>
            <a:r>
              <a:rPr lang="pl-PL" dirty="0" err="1"/>
              <a:t>called</a:t>
            </a:r>
            <a:r>
              <a:rPr lang="pl-PL" dirty="0"/>
              <a:t> „</a:t>
            </a:r>
            <a:r>
              <a:rPr lang="pl-PL" dirty="0" err="1"/>
              <a:t>The</a:t>
            </a:r>
            <a:r>
              <a:rPr lang="pl-PL" dirty="0"/>
              <a:t> </a:t>
            </a:r>
            <a:r>
              <a:rPr lang="pl-PL" dirty="0" err="1"/>
              <a:t>Renaissance</a:t>
            </a:r>
            <a:r>
              <a:rPr lang="pl-PL" dirty="0"/>
              <a:t> Man” </a:t>
            </a:r>
            <a:r>
              <a:rPr lang="pl-PL" dirty="0" err="1"/>
              <a:t>because</a:t>
            </a:r>
            <a:r>
              <a:rPr lang="pl-PL" dirty="0"/>
              <a:t> of his </a:t>
            </a:r>
            <a:r>
              <a:rPr lang="pl-PL" dirty="0" err="1"/>
              <a:t>curiocity</a:t>
            </a:r>
            <a:r>
              <a:rPr lang="pl-PL" dirty="0"/>
              <a:t> and </a:t>
            </a:r>
            <a:r>
              <a:rPr lang="pl-PL" dirty="0" err="1"/>
              <a:t>creativity</a:t>
            </a:r>
            <a:r>
              <a:rPr lang="pl-PL" dirty="0"/>
              <a:t>. He </a:t>
            </a:r>
            <a:r>
              <a:rPr lang="pl-PL" dirty="0" err="1"/>
              <a:t>is</a:t>
            </a:r>
            <a:r>
              <a:rPr lang="pl-PL" dirty="0"/>
              <a:t> </a:t>
            </a:r>
            <a:r>
              <a:rPr lang="pl-PL" dirty="0" err="1"/>
              <a:t>also</a:t>
            </a:r>
            <a:r>
              <a:rPr lang="pl-PL" dirty="0"/>
              <a:t> </a:t>
            </a:r>
            <a:r>
              <a:rPr lang="pl-PL" dirty="0" err="1"/>
              <a:t>called</a:t>
            </a:r>
            <a:r>
              <a:rPr lang="pl-PL" dirty="0"/>
              <a:t> as </a:t>
            </a:r>
            <a:r>
              <a:rPr lang="pl-PL" dirty="0" err="1"/>
              <a:t>the</a:t>
            </a:r>
            <a:r>
              <a:rPr lang="pl-PL" dirty="0"/>
              <a:t> most </a:t>
            </a:r>
            <a:r>
              <a:rPr lang="pl-PL" dirty="0" err="1"/>
              <a:t>talented</a:t>
            </a:r>
            <a:r>
              <a:rPr lang="pl-PL" dirty="0"/>
              <a:t> </a:t>
            </a:r>
            <a:r>
              <a:rPr lang="pl-PL" dirty="0" err="1"/>
              <a:t>man</a:t>
            </a:r>
            <a:r>
              <a:rPr lang="pl-PL" dirty="0"/>
              <a:t> of </a:t>
            </a:r>
            <a:r>
              <a:rPr lang="pl-PL" dirty="0" err="1"/>
              <a:t>the</a:t>
            </a:r>
            <a:r>
              <a:rPr lang="pl-PL" dirty="0"/>
              <a:t> </a:t>
            </a:r>
            <a:r>
              <a:rPr lang="pl-PL" dirty="0" err="1"/>
              <a:t>whole</a:t>
            </a:r>
            <a:r>
              <a:rPr lang="pl-PL" dirty="0"/>
              <a:t> </a:t>
            </a:r>
            <a:r>
              <a:rPr lang="pl-PL" dirty="0" err="1"/>
              <a:t>world</a:t>
            </a:r>
            <a:r>
              <a:rPr lang="pl-PL" dirty="0"/>
              <a:t>.  </a:t>
            </a:r>
          </a:p>
          <a:p>
            <a:pPr algn="ctr">
              <a:buNone/>
            </a:pPr>
            <a:r>
              <a:rPr lang="pl-PL" dirty="0"/>
              <a:t> </a:t>
            </a:r>
            <a:endParaRPr lang="pl-PL" b="1" dirty="0"/>
          </a:p>
        </p:txBody>
      </p:sp>
    </p:spTree>
  </p:cSld>
  <p:clrMapOvr>
    <a:masterClrMapping/>
  </p:clrMapOvr>
  <p:transition advTm="9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Jakubek\Desktop\leonardo-da-vinc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836712"/>
            <a:ext cx="4267200" cy="4843462"/>
          </a:xfrm>
          <a:prstGeom prst="rect">
            <a:avLst/>
          </a:prstGeom>
          <a:noFill/>
        </p:spPr>
      </p:pic>
    </p:spTree>
  </p:cSld>
  <p:clrMapOvr>
    <a:masterClrMapping/>
  </p:clrMapOvr>
  <p:transition advTm="5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 err="1"/>
              <a:t>Projects</a:t>
            </a:r>
            <a:r>
              <a:rPr lang="pl-PL" b="1" dirty="0"/>
              <a:t> and </a:t>
            </a:r>
            <a:r>
              <a:rPr lang="pl-PL" b="1" dirty="0" err="1"/>
              <a:t>achievements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2332037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pl-PL" dirty="0"/>
              <a:t>	Leonardo da Vinci </a:t>
            </a:r>
            <a:r>
              <a:rPr lang="pl-PL" dirty="0" err="1"/>
              <a:t>had</a:t>
            </a:r>
            <a:r>
              <a:rPr lang="pl-PL" dirty="0"/>
              <a:t> a lot of </a:t>
            </a:r>
            <a:r>
              <a:rPr lang="pl-PL" dirty="0" err="1"/>
              <a:t>achievements</a:t>
            </a:r>
            <a:r>
              <a:rPr lang="pl-PL" dirty="0"/>
              <a:t>. </a:t>
            </a:r>
            <a:br>
              <a:rPr lang="pl-PL" dirty="0"/>
            </a:br>
            <a:r>
              <a:rPr lang="pl-PL" dirty="0" err="1"/>
              <a:t>Because</a:t>
            </a:r>
            <a:r>
              <a:rPr lang="pl-PL" dirty="0"/>
              <a:t> of </a:t>
            </a:r>
            <a:r>
              <a:rPr lang="pl-PL" dirty="0" err="1"/>
              <a:t>that</a:t>
            </a:r>
            <a:r>
              <a:rPr lang="pl-PL" dirty="0"/>
              <a:t>, we will show </a:t>
            </a:r>
            <a:r>
              <a:rPr lang="pl-PL" dirty="0" err="1"/>
              <a:t>only</a:t>
            </a:r>
            <a:r>
              <a:rPr lang="pl-PL" dirty="0"/>
              <a:t> </a:t>
            </a:r>
            <a:r>
              <a:rPr lang="pl-PL" dirty="0" err="1"/>
              <a:t>the</a:t>
            </a:r>
            <a:r>
              <a:rPr lang="pl-PL" dirty="0"/>
              <a:t> </a:t>
            </a:r>
            <a:r>
              <a:rPr lang="pl-PL" dirty="0" err="1"/>
              <a:t>biggest</a:t>
            </a:r>
            <a:r>
              <a:rPr lang="pl-PL" dirty="0"/>
              <a:t>.</a:t>
            </a:r>
          </a:p>
        </p:txBody>
      </p:sp>
    </p:spTree>
  </p:cSld>
  <p:clrMapOvr>
    <a:masterClrMapping/>
  </p:clrMapOvr>
  <p:transition advTm="5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6192688"/>
          </a:xfrm>
        </p:spPr>
        <p:txBody>
          <a:bodyPr/>
          <a:lstStyle/>
          <a:p>
            <a:pPr>
              <a:buNone/>
            </a:pPr>
            <a:r>
              <a:rPr lang="pl-PL" b="1" dirty="0"/>
              <a:t>                               </a:t>
            </a:r>
            <a:r>
              <a:rPr lang="pl-PL" sz="4000" b="1" dirty="0"/>
              <a:t>„Mona Lisa”</a:t>
            </a:r>
          </a:p>
        </p:txBody>
      </p:sp>
      <p:pic>
        <p:nvPicPr>
          <p:cNvPr id="2050" name="Picture 2" descr="C:\Users\Jakubek\Desktop\Mona_Lis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143000"/>
            <a:ext cx="3771900" cy="5715000"/>
          </a:xfrm>
          <a:prstGeom prst="rect">
            <a:avLst/>
          </a:prstGeom>
          <a:noFill/>
        </p:spPr>
      </p:pic>
    </p:spTree>
  </p:cSld>
  <p:clrMapOvr>
    <a:masterClrMapping/>
  </p:clrMapOvr>
  <p:transition advTm="5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/>
              <a:t>„</a:t>
            </a:r>
            <a:r>
              <a:rPr lang="pl-PL" b="1" dirty="0" err="1"/>
              <a:t>Vitruvian</a:t>
            </a:r>
            <a:r>
              <a:rPr lang="pl-PL" b="1" dirty="0"/>
              <a:t> Man”</a:t>
            </a:r>
            <a:br>
              <a:rPr lang="pl-PL" b="1" dirty="0"/>
            </a:br>
            <a:endParaRPr lang="pl-PL" b="1" dirty="0"/>
          </a:p>
        </p:txBody>
      </p:sp>
      <p:pic>
        <p:nvPicPr>
          <p:cNvPr id="3074" name="Picture 2" descr="C:\Users\Jakubek\Desktop\6dcafb4fd1ba675f6d38707619c09df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196752"/>
            <a:ext cx="3819525" cy="5314950"/>
          </a:xfrm>
          <a:prstGeom prst="rect">
            <a:avLst/>
          </a:prstGeom>
          <a:noFill/>
        </p:spPr>
      </p:pic>
    </p:spTree>
  </p:cSld>
  <p:clrMapOvr>
    <a:masterClrMapping/>
  </p:clrMapOvr>
  <p:transition advTm="5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„</a:t>
            </a:r>
            <a:r>
              <a:rPr lang="pl-PL" b="1" dirty="0" err="1"/>
              <a:t>Last</a:t>
            </a:r>
            <a:r>
              <a:rPr lang="pl-PL" b="1" dirty="0"/>
              <a:t> </a:t>
            </a:r>
            <a:r>
              <a:rPr lang="pl-PL" b="1" dirty="0" err="1"/>
              <a:t>Supper</a:t>
            </a:r>
            <a:r>
              <a:rPr lang="pl-PL" b="1" dirty="0"/>
              <a:t>”</a:t>
            </a:r>
            <a:br>
              <a:rPr lang="pl-PL" b="1" dirty="0"/>
            </a:br>
            <a:endParaRPr lang="pl-PL" b="1" dirty="0"/>
          </a:p>
        </p:txBody>
      </p:sp>
      <p:pic>
        <p:nvPicPr>
          <p:cNvPr id="4098" name="Picture 2" descr="C:\Users\Jakubek\Desktop\ostatniawieczerz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97136" cy="4206130"/>
          </a:xfrm>
          <a:prstGeom prst="rect">
            <a:avLst/>
          </a:prstGeom>
          <a:noFill/>
        </p:spPr>
      </p:pic>
    </p:spTree>
  </p:cSld>
  <p:clrMapOvr>
    <a:masterClrMapping/>
  </p:clrMapOvr>
  <p:transition advTm="5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Tank and </a:t>
            </a:r>
            <a:r>
              <a:rPr lang="pl-PL" sz="4000" b="1" dirty="0" err="1"/>
              <a:t>Helicopter</a:t>
            </a:r>
            <a:r>
              <a:rPr lang="pl-PL" sz="4000" b="1" dirty="0"/>
              <a:t> </a:t>
            </a:r>
            <a:r>
              <a:rPr lang="pl-PL" sz="4000" b="1" dirty="0" err="1"/>
              <a:t>Projects</a:t>
            </a:r>
            <a:endParaRPr lang="pl-PL" sz="4000" b="1" dirty="0"/>
          </a:p>
        </p:txBody>
      </p:sp>
      <p:pic>
        <p:nvPicPr>
          <p:cNvPr id="5122" name="Picture 2" descr="C:\Users\Jakubek\Desktop\240px-Leonardo_tan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824"/>
            <a:ext cx="4544955" cy="3515320"/>
          </a:xfrm>
          <a:prstGeom prst="rect">
            <a:avLst/>
          </a:prstGeom>
          <a:noFill/>
        </p:spPr>
      </p:pic>
      <p:pic>
        <p:nvPicPr>
          <p:cNvPr id="5123" name="Picture 3" descr="C:\Users\Jakubek\Desktop\3683099-helikopter-900-6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844824"/>
            <a:ext cx="4644008" cy="3436566"/>
          </a:xfrm>
          <a:prstGeom prst="rect">
            <a:avLst/>
          </a:prstGeom>
          <a:noFill/>
        </p:spPr>
      </p:pic>
    </p:spTree>
  </p:cSld>
  <p:clrMapOvr>
    <a:masterClrMapping/>
  </p:clrMapOvr>
  <p:transition advTm="5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 err="1"/>
              <a:t>Curiosities</a:t>
            </a:r>
            <a:endParaRPr lang="pl-PL" sz="40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pl-PL" dirty="0"/>
              <a:t>-Leonardo da Vinci was </a:t>
            </a:r>
            <a:r>
              <a:rPr lang="pl-PL" dirty="0" err="1"/>
              <a:t>doing</a:t>
            </a:r>
            <a:r>
              <a:rPr lang="pl-PL" dirty="0"/>
              <a:t>    </a:t>
            </a:r>
            <a:r>
              <a:rPr lang="pl-PL" dirty="0" err="1"/>
              <a:t>autopsies</a:t>
            </a:r>
            <a:r>
              <a:rPr lang="pl-PL" dirty="0"/>
              <a:t>   on </a:t>
            </a:r>
            <a:r>
              <a:rPr lang="pl-PL" dirty="0" err="1"/>
              <a:t>dead</a:t>
            </a:r>
            <a:r>
              <a:rPr lang="pl-PL" dirty="0"/>
              <a:t> </a:t>
            </a:r>
            <a:r>
              <a:rPr lang="pl-PL" dirty="0" err="1"/>
              <a:t>people</a:t>
            </a:r>
            <a:r>
              <a:rPr lang="pl-PL" dirty="0"/>
              <a:t> </a:t>
            </a:r>
            <a:r>
              <a:rPr lang="pl-PL" dirty="0" err="1"/>
              <a:t>that</a:t>
            </a:r>
            <a:r>
              <a:rPr lang="pl-PL" dirty="0"/>
              <a:t> he dug  from </a:t>
            </a:r>
            <a:r>
              <a:rPr lang="pl-PL" dirty="0" err="1"/>
              <a:t>cementery</a:t>
            </a:r>
            <a:r>
              <a:rPr lang="pl-PL" dirty="0"/>
              <a:t>. </a:t>
            </a:r>
            <a:r>
              <a:rPr lang="pl-PL" dirty="0" err="1"/>
              <a:t>Because</a:t>
            </a:r>
            <a:r>
              <a:rPr lang="pl-PL" dirty="0"/>
              <a:t> of </a:t>
            </a:r>
            <a:r>
              <a:rPr lang="pl-PL" dirty="0" err="1"/>
              <a:t>that</a:t>
            </a:r>
            <a:r>
              <a:rPr lang="pl-PL" dirty="0"/>
              <a:t>, he </a:t>
            </a:r>
            <a:r>
              <a:rPr lang="pl-PL" dirty="0" err="1"/>
              <a:t>discovered</a:t>
            </a:r>
            <a:r>
              <a:rPr lang="pl-PL" dirty="0"/>
              <a:t> </a:t>
            </a:r>
            <a:r>
              <a:rPr lang="pl-PL" dirty="0" err="1"/>
              <a:t>how</a:t>
            </a:r>
            <a:r>
              <a:rPr lang="pl-PL" dirty="0"/>
              <a:t> </a:t>
            </a:r>
            <a:r>
              <a:rPr lang="pl-PL" dirty="0" err="1"/>
              <a:t>does</a:t>
            </a:r>
            <a:r>
              <a:rPr lang="pl-PL" dirty="0"/>
              <a:t> the </a:t>
            </a:r>
            <a:r>
              <a:rPr lang="pl-PL" dirty="0" err="1"/>
              <a:t>human</a:t>
            </a:r>
            <a:r>
              <a:rPr lang="pl-PL" dirty="0"/>
              <a:t> body </a:t>
            </a:r>
            <a:r>
              <a:rPr lang="pl-PL" dirty="0" err="1"/>
              <a:t>works</a:t>
            </a:r>
            <a:r>
              <a:rPr lang="pl-PL" dirty="0"/>
              <a:t> and </a:t>
            </a:r>
            <a:r>
              <a:rPr lang="pl-PL" dirty="0" err="1"/>
              <a:t>made</a:t>
            </a:r>
            <a:r>
              <a:rPr lang="pl-PL" dirty="0"/>
              <a:t> the first </a:t>
            </a:r>
            <a:r>
              <a:rPr lang="pl-PL" dirty="0" err="1"/>
              <a:t>Anatomy</a:t>
            </a:r>
            <a:r>
              <a:rPr lang="pl-PL" dirty="0"/>
              <a:t> </a:t>
            </a:r>
            <a:r>
              <a:rPr lang="pl-PL" dirty="0" err="1"/>
              <a:t>book</a:t>
            </a:r>
            <a:r>
              <a:rPr lang="pl-PL" dirty="0"/>
              <a:t>. He was </a:t>
            </a:r>
            <a:r>
              <a:rPr lang="pl-PL" dirty="0" err="1"/>
              <a:t>doing</a:t>
            </a:r>
            <a:r>
              <a:rPr lang="pl-PL" dirty="0"/>
              <a:t> </a:t>
            </a:r>
            <a:r>
              <a:rPr lang="pl-PL" dirty="0" err="1"/>
              <a:t>it</a:t>
            </a:r>
            <a:r>
              <a:rPr lang="pl-PL" dirty="0"/>
              <a:t> in a </a:t>
            </a:r>
            <a:r>
              <a:rPr lang="pl-PL" dirty="0" err="1"/>
              <a:t>mystery</a:t>
            </a:r>
            <a:r>
              <a:rPr lang="pl-PL" dirty="0"/>
              <a:t> </a:t>
            </a:r>
            <a:r>
              <a:rPr lang="pl-PL" dirty="0" err="1"/>
              <a:t>because</a:t>
            </a:r>
            <a:r>
              <a:rPr lang="pl-PL" dirty="0"/>
              <a:t> he </a:t>
            </a:r>
            <a:r>
              <a:rPr lang="pl-PL" dirty="0" err="1"/>
              <a:t>could</a:t>
            </a:r>
            <a:r>
              <a:rPr lang="pl-PL" dirty="0"/>
              <a:t> be </a:t>
            </a:r>
            <a:r>
              <a:rPr lang="pl-PL" dirty="0" err="1"/>
              <a:t>burned</a:t>
            </a:r>
            <a:r>
              <a:rPr lang="pl-PL" dirty="0"/>
              <a:t> for </a:t>
            </a:r>
            <a:r>
              <a:rPr lang="pl-PL" dirty="0" err="1"/>
              <a:t>that</a:t>
            </a:r>
            <a:r>
              <a:rPr lang="pl-PL" dirty="0"/>
              <a:t>. </a:t>
            </a:r>
          </a:p>
        </p:txBody>
      </p:sp>
    </p:spTree>
  </p:cSld>
  <p:clrMapOvr>
    <a:masterClrMapping/>
  </p:clrMapOvr>
  <p:transition advTm="10000"/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174</Words>
  <Application>Microsoft Office PowerPoint</Application>
  <PresentationFormat>Pokaz na ekranie (4:3)</PresentationFormat>
  <Paragraphs>33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Motyw pakietu Office</vt:lpstr>
      <vt:lpstr>„Artysta z Przeszłości” </vt:lpstr>
      <vt:lpstr>Prezentacja programu PowerPoint</vt:lpstr>
      <vt:lpstr>Prezentacja programu PowerPoint</vt:lpstr>
      <vt:lpstr>Projects and achievements</vt:lpstr>
      <vt:lpstr>Prezentacja programu PowerPoint</vt:lpstr>
      <vt:lpstr>„Vitruvian Man” </vt:lpstr>
      <vt:lpstr>„Last Supper” </vt:lpstr>
      <vt:lpstr>Tank and Helicopter Projects</vt:lpstr>
      <vt:lpstr>Curiosities</vt:lpstr>
      <vt:lpstr>Prezentacja programu PowerPoint</vt:lpstr>
      <vt:lpstr>Prezentacja programu PowerPoint</vt:lpstr>
      <vt:lpstr>The Presentation was made by Klaudia Noga and Jakub Bachmatiuk from 2A Class.   Thank you for watchin’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„Artysta z Przeszłości” Loenardo da Vinci</dc:title>
  <dc:creator>Jakubek</dc:creator>
  <cp:lastModifiedBy>Joanna Kamińska</cp:lastModifiedBy>
  <cp:revision>12</cp:revision>
  <dcterms:created xsi:type="dcterms:W3CDTF">2016-09-19T17:10:19Z</dcterms:created>
  <dcterms:modified xsi:type="dcterms:W3CDTF">2016-09-27T11:36:01Z</dcterms:modified>
</cp:coreProperties>
</file>